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6247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119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934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2672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2323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87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3888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53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08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05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66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F5DCB-18AA-42C7-A0B4-1C739893D708}" type="datetimeFigureOut">
              <a:rPr lang="ru-RU" smtClean="0"/>
              <a:t>12.09.2023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BE46F6-AD3C-4770-902A-59188E53792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4595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2152" y="1658391"/>
            <a:ext cx="7772400" cy="730085"/>
          </a:xfrm>
        </p:spPr>
        <p:txBody>
          <a:bodyPr>
            <a:normAutofit fontScale="90000"/>
          </a:bodyPr>
          <a:lstStyle/>
          <a:p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Продолжающие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/>
              <a:t>Потоки 034, 052, 065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7462" y="2813762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День занятий – воскресенье</a:t>
            </a:r>
          </a:p>
          <a:p>
            <a:r>
              <a:rPr lang="ru-RU" dirty="0" smtClean="0"/>
              <a:t>Время – </a:t>
            </a:r>
            <a:r>
              <a:rPr lang="ru-RU" smtClean="0"/>
              <a:t>смотреть расписание</a:t>
            </a:r>
          </a:p>
          <a:p>
            <a:r>
              <a:rPr lang="ru-RU" dirty="0"/>
              <a:t>Запись на 2-е полугодие в середине декабря</a:t>
            </a:r>
          </a:p>
          <a:p>
            <a:r>
              <a:rPr lang="ru-RU" dirty="0"/>
              <a:t>В каникулы занятия продолжаются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9247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7970" y="293506"/>
            <a:ext cx="7886700" cy="34617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48" y="4164724"/>
            <a:ext cx="7458075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834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863" y="759994"/>
            <a:ext cx="8459788" cy="4758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650" y="1610683"/>
            <a:ext cx="44196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346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478" y="1297480"/>
            <a:ext cx="7886700" cy="4351338"/>
          </a:xfrm>
        </p:spPr>
        <p:txBody>
          <a:bodyPr/>
          <a:lstStyle/>
          <a:p>
            <a:r>
              <a:rPr lang="ru-RU" dirty="0" smtClean="0"/>
              <a:t>На первом занятии будут выданы учебники</a:t>
            </a:r>
          </a:p>
          <a:p>
            <a:r>
              <a:rPr lang="ru-RU" dirty="0" smtClean="0"/>
              <a:t>Поток 065 + отдельно выдаётся домашнее задание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На первое задание – тетрадь для работы в школе</a:t>
            </a:r>
          </a:p>
          <a:p>
            <a:r>
              <a:rPr lang="ru-RU" dirty="0" smtClean="0"/>
              <a:t>Завести ещё 2 тетради для домашних заданий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2292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24" y="73732"/>
            <a:ext cx="8563644" cy="48170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650" y="3801051"/>
            <a:ext cx="7200900" cy="2762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</TotalTime>
  <Words>48</Words>
  <Application>Microsoft Office PowerPoint</Application>
  <PresentationFormat>Экран (4:3)</PresentationFormat>
  <Paragraphs>11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Тема Office</vt:lpstr>
      <vt:lpstr>    Продолжающие Потоки 034, 052, 065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Продолжающие</dc:title>
  <dc:creator>User</dc:creator>
  <cp:lastModifiedBy>User</cp:lastModifiedBy>
  <cp:revision>7</cp:revision>
  <dcterms:created xsi:type="dcterms:W3CDTF">2023-09-11T09:54:43Z</dcterms:created>
  <dcterms:modified xsi:type="dcterms:W3CDTF">2023-09-12T09:33:26Z</dcterms:modified>
</cp:coreProperties>
</file>